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2"/>
    <p:restoredTop sz="94631"/>
  </p:normalViewPr>
  <p:slideViewPr>
    <p:cSldViewPr snapToGrid="0" snapToObjects="1" showGuides="1">
      <p:cViewPr>
        <p:scale>
          <a:sx n="110" d="100"/>
          <a:sy n="110" d="100"/>
        </p:scale>
        <p:origin x="1112" y="368"/>
      </p:cViewPr>
      <p:guideLst>
        <p:guide orient="horz" pos="432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020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94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548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882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29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947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00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450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37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89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746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61DC8-D8F2-0D47-AE45-B8B54D6E5B23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D02B7-A7BA-5E49-BD14-734E8A6B3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622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031E301-C4F8-9B40-AEE6-96B4C0F9E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196" y="0"/>
            <a:ext cx="5397608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BACAD1-57B5-5D49-B2FB-5CEA7AFD2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9210" y="1912905"/>
            <a:ext cx="2012018" cy="131317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9EF11BF-1AF3-F24E-A7E7-BC68167B21C9}"/>
              </a:ext>
            </a:extLst>
          </p:cNvPr>
          <p:cNvCxnSpPr>
            <a:cxnSpLocks/>
          </p:cNvCxnSpPr>
          <p:nvPr/>
        </p:nvCxnSpPr>
        <p:spPr>
          <a:xfrm flipV="1">
            <a:off x="6174889" y="1918222"/>
            <a:ext cx="574321" cy="24406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6A0EE23-5714-4D45-AF28-02BB6994EDCC}"/>
              </a:ext>
            </a:extLst>
          </p:cNvPr>
          <p:cNvCxnSpPr>
            <a:cxnSpLocks/>
          </p:cNvCxnSpPr>
          <p:nvPr/>
        </p:nvCxnSpPr>
        <p:spPr>
          <a:xfrm>
            <a:off x="6174889" y="3035595"/>
            <a:ext cx="574321" cy="1780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5608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0</Words>
  <Application>Microsoft Macintosh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Claire Powers</dc:creator>
  <cp:lastModifiedBy>Claire Powers</cp:lastModifiedBy>
  <cp:revision>2</cp:revision>
  <dcterms:created xsi:type="dcterms:W3CDTF">2019-04-30T01:40:56Z</dcterms:created>
  <dcterms:modified xsi:type="dcterms:W3CDTF">2019-04-30T01:57:25Z</dcterms:modified>
</cp:coreProperties>
</file>

<file path=docProps/thumbnail.jpeg>
</file>